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0" r:id="rId4"/>
    <p:sldId id="261" r:id="rId5"/>
    <p:sldId id="263" r:id="rId6"/>
    <p:sldId id="264" r:id="rId7"/>
    <p:sldId id="271" r:id="rId8"/>
    <p:sldId id="266" r:id="rId9"/>
    <p:sldId id="265" r:id="rId10"/>
    <p:sldId id="259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ANTHOSH\ACADEMIC\Geography\Downloads\Climate\DISTRIBUTION+OF+RAINF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39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Algerian" pitchFamily="82" charset="0"/>
              </a:rPr>
              <a:t>Climate of India</a:t>
            </a:r>
            <a:br>
              <a:rPr lang="en-US" b="1" dirty="0" smtClean="0">
                <a:latin typeface="Algerian" pitchFamily="82" charset="0"/>
              </a:rPr>
            </a:br>
            <a:r>
              <a:rPr lang="en-US" b="1" dirty="0" smtClean="0">
                <a:latin typeface="Algerian" pitchFamily="82" charset="0"/>
              </a:rPr>
              <a:t>				   </a:t>
            </a:r>
            <a:r>
              <a:rPr lang="en-US" sz="3600" dirty="0" smtClean="0">
                <a:latin typeface="Algerian" pitchFamily="82" charset="0"/>
              </a:rPr>
              <a:t>tropical monsoon type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</p:spPr>
        <p:txBody>
          <a:bodyPr>
            <a:noAutofit/>
          </a:bodyPr>
          <a:lstStyle/>
          <a:p>
            <a:pPr marL="1885950" lvl="3" indent="-514350" algn="just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Per humid north east climate</a:t>
            </a:r>
          </a:p>
          <a:p>
            <a:pPr marL="1885950" lvl="3" indent="-514350" algn="just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Humid west coast climate</a:t>
            </a:r>
          </a:p>
          <a:p>
            <a:pPr marL="1885950" lvl="3" indent="-514350" algn="just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Humid south east climate</a:t>
            </a:r>
          </a:p>
          <a:p>
            <a:pPr marL="1885950" lvl="3" indent="-514350" algn="just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Sub humid transition climate</a:t>
            </a:r>
          </a:p>
          <a:p>
            <a:pPr marL="1885950" lvl="3" indent="-514350" algn="just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Sub humid littorals climate</a:t>
            </a:r>
          </a:p>
          <a:p>
            <a:pPr marL="1885950" lvl="3" indent="-514350" algn="just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Sub humid continental climate</a:t>
            </a:r>
          </a:p>
          <a:p>
            <a:pPr marL="1885950" lvl="3" indent="-514350" algn="just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Semi arid sub tropical climate</a:t>
            </a:r>
          </a:p>
          <a:p>
            <a:pPr marL="1885950" lvl="3" indent="-514350" algn="just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Semi arid tropical climate</a:t>
            </a:r>
          </a:p>
          <a:p>
            <a:pPr marL="1885950" lvl="3" indent="-514350" algn="just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Arid climate</a:t>
            </a:r>
          </a:p>
          <a:p>
            <a:pPr marL="1885950" lvl="3" indent="-514350" algn="just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Mountain climate</a:t>
            </a:r>
            <a:endParaRPr lang="en-US" sz="28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SANTHOSH\ACADEMIC\Geography\Downloads\Climate\clip_image0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464" y="0"/>
            <a:ext cx="66130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ANTHOSH\ACADEMIC\Geography\Downloads\Climate\2000px-India_annual_rainfall_map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486" y="0"/>
            <a:ext cx="606902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-1"/>
            <a:ext cx="6553200" cy="690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ANTHOSH\ACADEMIC\Geography\Downloads\Climate\geo-l12-indianseasons-3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262" y="838200"/>
            <a:ext cx="9208526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ANTHOSH\ACADEMIC\Geography\Downloads\Climate\Rainf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405" y="0"/>
            <a:ext cx="59911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ANTHOSH\ACADEMIC\Geography\Downloads\Climate\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204" y="762000"/>
            <a:ext cx="9234408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3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ANTHOSH\ACADEMIC\Geography\Downloads\Climat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1" y="2188"/>
            <a:ext cx="5945496" cy="6855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Climate of </a:t>
            </a:r>
            <a:r>
              <a:rPr lang="en-US" b="1" dirty="0" err="1" smtClean="0">
                <a:latin typeface="Algerian" pitchFamily="82" charset="0"/>
              </a:rPr>
              <a:t>india</a:t>
            </a:r>
            <a:endParaRPr lang="en-US" b="1" dirty="0">
              <a:latin typeface="Algerian" pitchFamily="82" charset="0"/>
            </a:endParaRPr>
          </a:p>
        </p:txBody>
      </p:sp>
      <p:pic>
        <p:nvPicPr>
          <p:cNvPr id="8194" name="Picture 2" descr="F:\SANTHOSH\ACADEMIC\Geography\Downloads\Climate\climate-of-india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83" y="762000"/>
            <a:ext cx="8119517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44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Climate of india</vt:lpstr>
      <vt:lpstr>Climate of India        tropical monsoon type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19</cp:revision>
  <dcterms:created xsi:type="dcterms:W3CDTF">2006-08-16T00:00:00Z</dcterms:created>
  <dcterms:modified xsi:type="dcterms:W3CDTF">2017-08-06T07:08:58Z</dcterms:modified>
</cp:coreProperties>
</file>